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36" autoAdjust="0"/>
  </p:normalViewPr>
  <p:slideViewPr>
    <p:cSldViewPr>
      <p:cViewPr>
        <p:scale>
          <a:sx n="100" d="100"/>
          <a:sy n="100" d="100"/>
        </p:scale>
        <p:origin x="-107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6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258830"/>
              </p:ext>
            </p:extLst>
          </p:nvPr>
        </p:nvGraphicFramePr>
        <p:xfrm>
          <a:off x="11697" y="707886"/>
          <a:ext cx="9144000" cy="5697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48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 ЭКСПЕРТИЗЫ ПРОДУКТОВ ПИТАНИЯ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НАИМЕНОВАНИЕ ПРОДУКТА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Консервы</a:t>
                      </a:r>
                      <a:r>
                        <a:rPr lang="ru-RU" sz="1200" b="1" baseline="0" dirty="0" smtClean="0"/>
                        <a:t> мясные «Говядина тушеная» высший сорт кусковые стерилизованные «ЛЕНТА»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Консервы мясные кусковые стерилизованные «Говядина тушеная 1 сорт» «Семейный бюджет»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Консервы мясные кусковые стерилизованные «Свинина высший сорт» «Семейный бюджет»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Консервы</a:t>
                      </a:r>
                      <a:r>
                        <a:rPr lang="ru-RU" sz="1200" b="1" baseline="0" dirty="0" smtClean="0"/>
                        <a:t> из мяса птицы мясо индеек в собственном соку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Консервы овощные «Горошек зеленый» первый сорт продукт стерилизованный</a:t>
                      </a:r>
                      <a:endParaRPr lang="ru-RU" sz="1200" b="1" dirty="0"/>
                    </a:p>
                  </a:txBody>
                  <a:tcPr/>
                </a:tc>
              </a:tr>
              <a:tr h="1664408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ПРОИЗВОДИТЕЛЬ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ПО «Лужский консервный завод», РФ, 188230, Ленинградская область, г.Луга, Ленинградское шосее, д.18А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АО «Орелпродукт»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Россия, 108810, г.Москва, Поселение Марушкинское, деревня Крекшино, Терминальный проезд, Строение 3, этаж 2, команта 64е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АО «Орелпродукт»</a:t>
                      </a:r>
                    </a:p>
                    <a:p>
                      <a:pPr algn="ctr"/>
                      <a:r>
                        <a:rPr lang="ru-RU" sz="1200" b="1" dirty="0" smtClean="0"/>
                        <a:t>Россия, 108810, г.Москва, Поселение Марушкинское, деревня Крекшино, Терминальный проезд, Строение 3, этаж 2, команта 64е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«Русская Ресурсная Компания – Сибирь»</a:t>
                      </a:r>
                    </a:p>
                    <a:p>
                      <a:pPr algn="ctr"/>
                      <a:r>
                        <a:rPr lang="ru-RU" sz="1200" b="1" dirty="0" smtClean="0"/>
                        <a:t>630007  Россия, г.Новосибирск, ул.Спартака, д.8/4, подъезд 2, офис 15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«Белгородский консервный комбинат»</a:t>
                      </a:r>
                    </a:p>
                    <a:p>
                      <a:pPr algn="ctr"/>
                      <a:r>
                        <a:rPr lang="ru-RU" sz="1200" b="1" dirty="0" smtClean="0"/>
                        <a:t>308013, Россия, Белгородская обл. г.Белгород, ул.Коммунальная, 1-А</a:t>
                      </a:r>
                      <a:endParaRPr lang="ru-RU" sz="12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ДАТА</a:t>
                      </a:r>
                      <a:r>
                        <a:rPr lang="ru-RU" sz="1200" b="1" baseline="0" dirty="0" smtClean="0"/>
                        <a:t> ИЗГОТОВЛЕНИЯ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11.08.2021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01.08.2021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01.08.2021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24.02.2021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08.07.2020</a:t>
                      </a:r>
                      <a:endParaRPr lang="ru-RU" sz="12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ЦЕНА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174,99р./1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197,99р./1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160,99р./ 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112,79/1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79,99р./1 шт.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СООТВЕТСВИЕ</a:t>
                      </a:r>
                      <a:r>
                        <a:rPr lang="ru-RU" sz="1200" b="1" baseline="0" dirty="0" smtClean="0"/>
                        <a:t> ТРЕБОВАНИЯМ НОРМАТИВНО-ТЕХНИЧЕСКОЙ ДОКУМЕНТАЦИИ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Не</a:t>
                      </a:r>
                      <a:r>
                        <a:rPr lang="ru-RU" sz="1200" b="1" baseline="0" dirty="0" smtClean="0"/>
                        <a:t> соответвует требованиям ГОСТ 32125-2013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Не соответвует требованиям ГОСТ 32125-2013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Не соответвует требованиям ГОСТ 32125-2013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Соответсвует требованиям</a:t>
                      </a:r>
                      <a:r>
                        <a:rPr lang="ru-RU" sz="1200" b="0" baseline="0" dirty="0" smtClean="0"/>
                        <a:t> ГОСТ 28589-2014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Соответствует требованиям ГОСТ 34112-2017</a:t>
                      </a:r>
                      <a:endParaRPr lang="ru-RU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97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ГИПЕРМАРКЕТ «ЛЕНТА»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город Смоленск, ул. 25 сентября, д. 35, лит. А</a:t>
            </a:r>
            <a:endParaRPr lang="ru-RU" dirty="0"/>
          </a:p>
        </p:txBody>
      </p:sp>
      <p:pic>
        <p:nvPicPr>
          <p:cNvPr id="1026" name="Picture 2" descr="C:\Users\Виолетта\Desktop\Доступная помощь 2\Экспертизы\Отбор 08.10\IMG_20211008_1609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07887"/>
            <a:ext cx="1296144" cy="93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Виолетта\Desktop\Доступная помощь 2\Экспертизы\Отбор 08.10\IMG_20211008_1609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707888"/>
            <a:ext cx="1224136" cy="93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Виолетта\Desktop\Доступная помощь 2\Экспертизы\Отбор 08.10\IMG_20211008_16085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707888"/>
            <a:ext cx="1296144" cy="93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Виолетта\Desktop\Доступная помощь 2\Экспертизы\Отбор 08.10\IMG_20211008_16150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07887"/>
            <a:ext cx="1224136" cy="93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Виолетта\Desktop\Доступная помощь 2\Экспертизы\Отбор 08.10\IMG_20211008_16080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707887"/>
            <a:ext cx="1296144" cy="93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93" y="6381328"/>
            <a:ext cx="88884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57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348913"/>
              </p:ext>
            </p:extLst>
          </p:nvPr>
        </p:nvGraphicFramePr>
        <p:xfrm>
          <a:off x="11697" y="707886"/>
          <a:ext cx="9144000" cy="533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48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 ЭКСПЕРТИЗЫ ПРОДУКТОВ ПИТАНИЯ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НАИМЕНОВАНИЕ ПРОДУКТА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Ядро грецкого</a:t>
                      </a:r>
                      <a:r>
                        <a:rPr lang="ru-RU" sz="1200" b="1" baseline="0" dirty="0" smtClean="0"/>
                        <a:t> ореха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Фрукты и ягоды сушенные Финики</a:t>
                      </a:r>
                      <a:r>
                        <a:rPr lang="ru-RU" sz="1200" b="1" baseline="0" dirty="0" smtClean="0"/>
                        <a:t> сушенные целые с косточкой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Изюм</a:t>
                      </a:r>
                      <a:r>
                        <a:rPr lang="ru-RU" sz="1200" b="1" baseline="0" dirty="0" smtClean="0"/>
                        <a:t> светлый без косточки виноград сушеный целый без косточки «Изюм светлый»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Инжир</a:t>
                      </a:r>
                      <a:r>
                        <a:rPr lang="ru-RU" sz="1200" b="1" baseline="0" dirty="0" smtClean="0"/>
                        <a:t> сушеный фрукты и ягоды сушеные инжир сушеный целый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Помело цукаты «Лента»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ПРОИЗВОДИТЕЛЬ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«Деловое партнерсто», Россия, 142153, Московская обл., городской округ Подольск, д.Матвеевске, улюОборонная, д.6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АО «ОРЕХПРОМ», Россия, 350063, Краснодарский край, г.Краснодар, ул.Советская, д.30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АО «ОРЕХПРОМ», Россия, 350063, Краснодарский край, г.Краснодар, ул.Советская, д.30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АО «ОРЕХПРОМ», Россия, 350063, Краснодарский край, г.Краснодар, ул.Советская, д.30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«ЭкоПродПак»</a:t>
                      </a:r>
                    </a:p>
                    <a:p>
                      <a:pPr algn="ctr"/>
                      <a:r>
                        <a:rPr lang="ru-RU" sz="1200" b="1" dirty="0" smtClean="0"/>
                        <a:t>Россия, 199178, г.Санкт-Петербург, 17-я Линия, Васильевского Острова, д.54, корп.7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ДАТА</a:t>
                      </a:r>
                      <a:r>
                        <a:rPr lang="ru-RU" sz="1200" b="1" baseline="0" dirty="0" smtClean="0"/>
                        <a:t> ИЗГОТОВЛЕНИЯ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18.08.2021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29.07.2021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18.05.2021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24.05.2021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29.06.2021</a:t>
                      </a:r>
                      <a:endParaRPr lang="ru-RU" sz="12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ЦЕНА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343,00р./1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103,99р./1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103,99р./ 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159,99р./1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129,99р./1 шт.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СООТВЕТСВИЕ</a:t>
                      </a:r>
                      <a:r>
                        <a:rPr lang="ru-RU" sz="1200" b="1" baseline="0" dirty="0" smtClean="0"/>
                        <a:t> ТРЕБОВАНИЯМ НОРМАТИВНО-ТЕХНИЧЕСКОЙ ДОКУМЕНТАЦИИ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baseline="0" dirty="0" smtClean="0"/>
                        <a:t>Соответвует требованиям ТР ТС 021/2011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97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ГИПЕРМАРКЕТ «ЛЕНТА»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город Смоленск, ул. 25 сентября, д. 35, лит. А</a:t>
            </a:r>
            <a:endParaRPr lang="ru-RU" dirty="0"/>
          </a:p>
        </p:txBody>
      </p:sp>
      <p:pic>
        <p:nvPicPr>
          <p:cNvPr id="2050" name="Picture 2" descr="C:\Users\Виолетта\Desktop\Доступная помощь 2\Экспертизы\Отбор 08.10\IMG_20211008_1610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07886"/>
            <a:ext cx="1184650" cy="9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Виолетта\Desktop\Доступная помощь 2\Экспертизы\Отбор 08.10\IMG_20211008_162756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707886"/>
            <a:ext cx="1224136" cy="9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Виолетта\Desktop\Доступная помощь 2\Экспертизы\Отбор 08.10\IMG_20211008_16124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727097"/>
            <a:ext cx="1254913" cy="90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Виолетта\Desktop\Доступная помощь 2\Экспертизы\Отбор 08.10\IMG_20211008_16141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07886"/>
            <a:ext cx="1268307" cy="9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Виолетта\Desktop\Доступная помощь 2\Экспертизы\Отбор 08.10\IMG_20211008_16134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64" y="727097"/>
            <a:ext cx="1368151" cy="90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67" y="6165304"/>
            <a:ext cx="88884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87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449107"/>
              </p:ext>
            </p:extLst>
          </p:nvPr>
        </p:nvGraphicFramePr>
        <p:xfrm>
          <a:off x="11697" y="707886"/>
          <a:ext cx="9144000" cy="5544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48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 ЭКСПЕРТИЗЫ ПРОДУКТОВ ПИТАНИЯ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НАИМЕНОВАНИЕ ПРОДУКТА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Манго цукаты</a:t>
                      </a:r>
                      <a:r>
                        <a:rPr lang="ru-RU" sz="1200" b="1" baseline="0" dirty="0" smtClean="0"/>
                        <a:t> «Лента»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Сухофрукты абрикос сушеный курага без косточки «Лента»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Баклажаны грунтовые сорт Валентина, урожай 2021г.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Капуста белокочанная ботанически</a:t>
                      </a:r>
                      <a:r>
                        <a:rPr lang="ru-RU" sz="1200" b="1" baseline="0" dirty="0" smtClean="0"/>
                        <a:t>й сорт циклон класс 1, урожай 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Цветная</a:t>
                      </a:r>
                      <a:r>
                        <a:rPr lang="ru-RU" sz="1200" b="1" baseline="0" dirty="0" smtClean="0"/>
                        <a:t> капуста 150701011749/11749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ПРОИЗВОДИТЕЛЬ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«ЭкоПродПак»</a:t>
                      </a:r>
                    </a:p>
                    <a:p>
                      <a:pPr algn="ctr"/>
                      <a:r>
                        <a:rPr lang="ru-RU" sz="1200" b="1" dirty="0" smtClean="0"/>
                        <a:t>Россия, 199178, г.Санкт-Петербург, 17-я Линия, Васильевского Острова, д.54, корп.7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ООО «АГРОИМПЭКС»</a:t>
                      </a:r>
                    </a:p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188508 РОССИЯ, ЛЕНИНГРАДСКАЯ ОБЛ., ЛОМОНОСОВСКИЙ Р-Н, ТЕРРИТОРИЯ СЕВ. Ч. ПРОМЗОНЫ ГОРЕЛОВО, 4-АЯ УЛИЦА, Д.9, ОФИС 1210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«СТАНДАРТ»</a:t>
                      </a:r>
                    </a:p>
                    <a:p>
                      <a:pPr algn="ctr"/>
                      <a:r>
                        <a:rPr lang="ru-RU" sz="1200" b="1" dirty="0" smtClean="0"/>
                        <a:t>344091, РОССИЯ, РОСТОВСКАЯ ОБЛ., Г.РОСТОВ-НА-ДОНУ, УЛИЦА 2-Я КРАСНОДАРСКАЯ, Д.88, КВ.62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ОАО «Дашковка»</a:t>
                      </a:r>
                    </a:p>
                    <a:p>
                      <a:pPr algn="ctr"/>
                      <a:r>
                        <a:rPr lang="ru-RU" sz="1200" b="1" dirty="0" smtClean="0"/>
                        <a:t>Россия, 142253, МО, Серпуховский р-н, пос.Большевик, ул.Ленина, д.44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«Салатная компания»</a:t>
                      </a:r>
                    </a:p>
                    <a:p>
                      <a:pPr algn="ctr"/>
                      <a:r>
                        <a:rPr lang="ru-RU" sz="1200" b="1" dirty="0" smtClean="0"/>
                        <a:t>391111, Россия, Рязанская обл., Рыбновский р-н, г.Рыбное, ул.Прогресса 1-й квартал, д.10, кв.13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ДАТА</a:t>
                      </a:r>
                      <a:r>
                        <a:rPr lang="ru-RU" sz="1200" b="1" baseline="0" dirty="0" smtClean="0"/>
                        <a:t> ИЗГОТОВЛЕНИЯ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19.09.2021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28.05.2021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02.10.2021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23.08.2021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01.10.2021</a:t>
                      </a:r>
                      <a:endParaRPr lang="ru-RU" sz="12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ЦЕНА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129,99р./1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103,99р./1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79,99р./1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34,99р./1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189,99р./1 кг.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СООТВЕТСВИЕ</a:t>
                      </a:r>
                      <a:r>
                        <a:rPr lang="ru-RU" sz="1200" b="1" baseline="0" dirty="0" smtClean="0"/>
                        <a:t> ТРЕБОВАНИЯМ НОРМАТИВНО-ТЕХНИЧЕСКОЙ ДОКУМЕНТАЦИИ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baseline="0" dirty="0" smtClean="0"/>
                        <a:t>Соответвует требованиям ТР ТС 021/2011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97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ГИПЕРМАРКЕТ «ЛЕНТА»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город Смоленск, ул. 25 сентября, д. 35, лит. А</a:t>
            </a:r>
            <a:endParaRPr lang="ru-RU" dirty="0"/>
          </a:p>
        </p:txBody>
      </p:sp>
      <p:pic>
        <p:nvPicPr>
          <p:cNvPr id="3074" name="Picture 2" descr="C:\Users\Виолетта\Desktop\Доступная помощь 2\Экспертизы\Отбор 08.10\IMG_20211008_1612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07886"/>
            <a:ext cx="1296144" cy="92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Виолетта\Desktop\Доступная помощь 2\Экспертизы\Отбор 08.10\IMG_20211008_1613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707886"/>
            <a:ext cx="1358633" cy="92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Виолетта\Desktop\ФОТО ОВОЩИ\6b1a17569fd3e5214b64d22bc2461c3fc5cd5d77df54472b79351141033f3a0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707886"/>
            <a:ext cx="1224136" cy="92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Виолетта\Desktop\Доступная помощь 2\Экспертизы\Отбор 08.10\IMG_20211008_1622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07886"/>
            <a:ext cx="1296144" cy="92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Виолетта\Desktop\Доступная помощь 2\Экспертизы\Отбор 08.10\IMG_20211008_16224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707886"/>
            <a:ext cx="1224136" cy="92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7457" y="6333709"/>
            <a:ext cx="8892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/>
              <a:t>*Результаты экспертизы касаются исключительно тех отдельных образцов, которые были подвергнуты</a:t>
            </a:r>
          </a:p>
          <a:p>
            <a:pPr algn="ctr"/>
            <a:r>
              <a:rPr lang="ru-RU" sz="1400" b="1" i="1" dirty="0"/>
              <a:t>лабоработным испытаниям, а не всей продукции, указанных в таблице предприятий-изготовителей.</a:t>
            </a:r>
          </a:p>
        </p:txBody>
      </p:sp>
    </p:spTree>
    <p:extLst>
      <p:ext uri="{BB962C8B-B14F-4D97-AF65-F5344CB8AC3E}">
        <p14:creationId xmlns:p14="http://schemas.microsoft.com/office/powerpoint/2010/main" val="61001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80881"/>
              </p:ext>
            </p:extLst>
          </p:nvPr>
        </p:nvGraphicFramePr>
        <p:xfrm>
          <a:off x="11697" y="707886"/>
          <a:ext cx="9144000" cy="5514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48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 ЭКСПЕРТИЗЫ ПРОДУКТОВ ПИТАНИЯ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НАИМЕНОВАНИЕ ПРОДУКТА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Перец Ласточка</a:t>
                      </a:r>
                    </a:p>
                    <a:p>
                      <a:pPr algn="ctr"/>
                      <a:r>
                        <a:rPr lang="ru-RU" sz="1200" b="1" dirty="0" smtClean="0"/>
                        <a:t>Урожай 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Томаты сливовидные грунтовые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сливовидные, категория: 1,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урожай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Огурцы короткоплодные колючие</a:t>
                      </a:r>
                    </a:p>
                    <a:p>
                      <a:pPr algn="ctr"/>
                      <a:r>
                        <a:rPr lang="ru-RU" sz="1200" b="1" dirty="0" smtClean="0"/>
                        <a:t>Урожай 2021 г.</a:t>
                      </a:r>
                    </a:p>
                    <a:p>
                      <a:pPr algn="ctr"/>
                      <a:r>
                        <a:rPr lang="ru-RU" sz="1200" b="1" dirty="0" smtClean="0"/>
                        <a:t>Товарный сорт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Лук эконом</a:t>
                      </a:r>
                    </a:p>
                    <a:p>
                      <a:pPr algn="ctr"/>
                      <a:r>
                        <a:rPr lang="ru-RU" sz="1200" b="1" dirty="0" smtClean="0"/>
                        <a:t>Урожай 2021 г.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Морковь эконом, урожай 2021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ПРОИЗВОДИТЕЛЬ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«Бахчевод»</a:t>
                      </a:r>
                    </a:p>
                    <a:p>
                      <a:pPr algn="ctr"/>
                      <a:r>
                        <a:rPr lang="ru-RU" sz="1200" b="1" dirty="0" smtClean="0"/>
                        <a:t>403459, Россия, Волгоградская обл., Серафимовичский р-н, хутор Клетско-Почтовский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Россия, АО «Владимирский тепличный комбинат»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600035, Россия, Владимирская обл., г.Владимир, ул.Куйбышева, д.32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ТК «СОСНОГОРСКИЙ»</a:t>
                      </a:r>
                    </a:p>
                    <a:p>
                      <a:pPr algn="ctr"/>
                      <a:r>
                        <a:rPr lang="ru-RU" sz="1200" b="1" dirty="0" smtClean="0"/>
                        <a:t>169500, Россия, Республика Коми, г.Сосногорск, ул.Энергетиков, д.23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«Агро-Прогресс АХТУБА»</a:t>
                      </a:r>
                    </a:p>
                    <a:p>
                      <a:pPr algn="ctr"/>
                      <a:r>
                        <a:rPr lang="ru-RU" sz="1200" b="1" dirty="0" smtClean="0"/>
                        <a:t>Россия, Астраханская обл., Ахтубинский р-н,</a:t>
                      </a:r>
                    </a:p>
                    <a:p>
                      <a:pPr algn="ctr"/>
                      <a:r>
                        <a:rPr lang="ru-RU" sz="1200" b="1" dirty="0" smtClean="0"/>
                        <a:t>с.Пологое Займище, ул.Аграрная, д.4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Скорпион</a:t>
                      </a:r>
                    </a:p>
                    <a:p>
                      <a:pPr algn="ctr"/>
                      <a:r>
                        <a:rPr lang="ru-RU" sz="1200" b="1" dirty="0" smtClean="0"/>
                        <a:t>446250, Россия, Самарская обл., Безенчукский р-н, пгт.Безенчук, ул.Ломоносова, д.12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ДАТА</a:t>
                      </a:r>
                      <a:r>
                        <a:rPr lang="ru-RU" sz="1200" b="1" baseline="0" dirty="0" smtClean="0"/>
                        <a:t> ИЗГОТОВЛЕНИЯ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02.10.2021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25.09.2021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30.09.2021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11.09.2021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03.10.2021</a:t>
                      </a:r>
                      <a:endParaRPr lang="ru-RU" sz="12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ЦЕНА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99,99р./1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109,99р./1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139,99р./1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21,59р./1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25,29р./1 кг.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СООТВЕТСВИЕ</a:t>
                      </a:r>
                      <a:r>
                        <a:rPr lang="ru-RU" sz="1200" b="1" baseline="0" dirty="0" smtClean="0"/>
                        <a:t> ТРЕБОВАНИЯМ НОРМАТИВНО-ТЕХНИЧЕСКОЙ ДОКУМЕНТАЦИИ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baseline="0" dirty="0" smtClean="0"/>
                        <a:t>Соответвует требованиям ТР ТС 021/2011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Соответвует требованиям ТР ТС 021/2011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97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ГИПЕРМАРКЕТ «ЛЕНТА»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город Смоленск, ул. 25 сентября, д. 35, лит. А</a:t>
            </a:r>
            <a:endParaRPr lang="ru-RU" dirty="0"/>
          </a:p>
        </p:txBody>
      </p:sp>
      <p:pic>
        <p:nvPicPr>
          <p:cNvPr id="4098" name="Picture 2" descr="C:\Users\Виолетта\Desktop\ФОТО ОВОЩИ\106.750x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722397"/>
            <a:ext cx="1296145" cy="90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Виолетта\Desktop\ФОТО ОВОЩИ\tomati-slivovidnie-v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722397"/>
            <a:ext cx="1320825" cy="90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Виолетта\Desktop\ФОТО ОВОЩИ\a5040d024c9dd2c38e2307020eb5dc0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722396"/>
            <a:ext cx="1224136" cy="90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36391"/>
            <a:ext cx="1224136" cy="88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711373"/>
            <a:ext cx="1224136" cy="953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2704" y="6334780"/>
            <a:ext cx="8933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 smtClean="0"/>
              <a:t>*Результаты экспертизы касаются исключительно тех отдельных образцов, которые были подвергнуты</a:t>
            </a:r>
          </a:p>
          <a:p>
            <a:pPr algn="ctr"/>
            <a:r>
              <a:rPr lang="ru-RU" sz="1400" b="1" i="1" dirty="0" smtClean="0"/>
              <a:t>лабоработным испытаниям, а не всей продукции, указанных в таблице предприятий-изготовителей.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292151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68758"/>
              </p:ext>
            </p:extLst>
          </p:nvPr>
        </p:nvGraphicFramePr>
        <p:xfrm>
          <a:off x="11697" y="707886"/>
          <a:ext cx="9144000" cy="5697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48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 ЭКСПЕРТИЗЫ ПРОДУКТОВ ПИТАНИЯ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НАИМЕНОВАНИЕ ПРОДУКТА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Свекла эконом</a:t>
                      </a:r>
                    </a:p>
                    <a:p>
                      <a:pPr algn="ctr"/>
                      <a:r>
                        <a:rPr lang="ru-RU" sz="1200" b="1" dirty="0" smtClean="0"/>
                        <a:t>Товарный сорт: 1</a:t>
                      </a:r>
                    </a:p>
                    <a:p>
                      <a:pPr algn="ctr"/>
                      <a:r>
                        <a:rPr lang="ru-RU" sz="1200" b="1" dirty="0" smtClean="0"/>
                        <a:t>Урожай 2021 г.</a:t>
                      </a:r>
                    </a:p>
                    <a:p>
                      <a:pPr algn="ctr"/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Картофель</a:t>
                      </a:r>
                    </a:p>
                    <a:p>
                      <a:pPr algn="ctr"/>
                      <a:r>
                        <a:rPr lang="ru-RU" sz="1200" b="1" dirty="0" smtClean="0"/>
                        <a:t>Сорт 1,</a:t>
                      </a:r>
                      <a:r>
                        <a:rPr lang="ru-RU" sz="1200" b="1" baseline="0" dirty="0" smtClean="0"/>
                        <a:t> урожай 2021</a:t>
                      </a:r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Балтийский</a:t>
                      </a:r>
                      <a:r>
                        <a:rPr lang="ru-RU" sz="1200" b="1" baseline="0" dirty="0" smtClean="0"/>
                        <a:t> берег. Пресервы Сельдь тихоокеанская потрошеная с головой специального посола</a:t>
                      </a:r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Сельдь филе-кусочки</a:t>
                      </a:r>
                      <a:r>
                        <a:rPr lang="ru-RU" sz="1200" b="1" baseline="0" dirty="0" smtClean="0"/>
                        <a:t> в масле «А-ля лосось» Пресервы.</a:t>
                      </a:r>
                      <a:endParaRPr lang="ru-RU" sz="1200" b="1" dirty="0" smtClean="0"/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Пресервы: Сельдь атлантическая</a:t>
                      </a:r>
                      <a:r>
                        <a:rPr lang="ru-RU" sz="1200" b="1" baseline="0" dirty="0" smtClean="0"/>
                        <a:t> филе-кусочки слабосоленные в масле «Матье»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ПРОИЗВОДИТЕЛЬ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«ЗеленьНН»</a:t>
                      </a:r>
                    </a:p>
                    <a:p>
                      <a:pPr algn="ctr"/>
                      <a:r>
                        <a:rPr lang="ru-RU" sz="1200" b="1" dirty="0" smtClean="0"/>
                        <a:t>603070, Россия, Нижегородская обл., г.Нижний Новгород, ул.Сергея Есенина, д.41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Картофель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Сорт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«ТД «БАЛТИЙСКИЙ БЕРЕГ»</a:t>
                      </a:r>
                    </a:p>
                    <a:p>
                      <a:pPr algn="ctr"/>
                      <a:r>
                        <a:rPr lang="ru-RU" sz="1200" b="1" dirty="0" smtClean="0"/>
                        <a:t>Россия, 195009, г.Санкт-Петербург, ул.Минеральная, д.29, корп.2, Лит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«Смоленская коллекция»</a:t>
                      </a:r>
                    </a:p>
                    <a:p>
                      <a:pPr algn="ctr"/>
                      <a:r>
                        <a:rPr lang="ru-RU" sz="1200" b="1" dirty="0" smtClean="0"/>
                        <a:t>214031, Россия, Смоленская обл., г.Смоленск, ул.Индустриальная, д.2, этаж 3, П3, офис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ООО «ТД «БАЛТИЙСКИЙ БЕРЕГ»</a:t>
                      </a:r>
                    </a:p>
                    <a:p>
                      <a:pPr algn="ctr"/>
                      <a:r>
                        <a:rPr lang="ru-RU" sz="1200" b="1" dirty="0" smtClean="0"/>
                        <a:t>Россия, 195009, г.Санкт-Петербург, ул.Минеральная, д.29, корп.2, Лит А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ДАТА</a:t>
                      </a:r>
                      <a:r>
                        <a:rPr lang="ru-RU" sz="1200" b="1" baseline="0" dirty="0" smtClean="0"/>
                        <a:t> ИЗГОТОВЛЕНИЯ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17.09.2021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17.09.2021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01.10.2021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23.09.2021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24.09.2021</a:t>
                      </a:r>
                      <a:endParaRPr lang="ru-RU" sz="12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ЦЕНА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29,89р./1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69,99р./1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129,69р./1 шт.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75,99р./1 кг.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159,99р./1 кг.</a:t>
                      </a:r>
                      <a:endParaRPr lang="ru-RU" sz="1200" b="1" dirty="0"/>
                    </a:p>
                  </a:txBody>
                  <a:tcPr/>
                </a:tc>
              </a:tr>
              <a:tr h="94810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СООТВЕТСВИЕ</a:t>
                      </a:r>
                      <a:r>
                        <a:rPr lang="ru-RU" sz="1200" b="1" baseline="0" dirty="0" smtClean="0"/>
                        <a:t> ТРЕБОВАНИЯМ НОРМАТИВНО-ТЕХНИЧЕСКОЙ ДОКУМЕНТАЦИИ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/>
                        <a:t>Соответвует требованиям ТР ТС 021/2011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Соответвует требованиям ТР ТС 021/2011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Соответвует нормативным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требованиям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Соответвует нормативным требованиям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Соответвует нормативным требованиям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97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ГИПЕРМАРКЕТ «ЛЕНТА»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город Смоленск, ул. 25 сентября, д. 35, лит. А</a:t>
            </a:r>
            <a:endParaRPr lang="ru-RU" dirty="0"/>
          </a:p>
        </p:txBody>
      </p:sp>
      <p:pic>
        <p:nvPicPr>
          <p:cNvPr id="5122" name="Picture 2" descr="C:\Users\Виолетта\Desktop\ФОТО ОВОЩИ\svekla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91680" y="707886"/>
            <a:ext cx="1152128" cy="92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Виолетта\Desktop\ФОТО ОВОЩИ\e20e6803b7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445" y="715104"/>
            <a:ext cx="1262651" cy="91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715104"/>
            <a:ext cx="1334173" cy="935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28" y="728059"/>
            <a:ext cx="1322000" cy="900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90" y="6380906"/>
            <a:ext cx="88884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Виолетта\Desktop\163577144868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716911"/>
            <a:ext cx="1475656" cy="91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20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1186</Words>
  <Application>Microsoft Office PowerPoint</Application>
  <PresentationFormat>Экран (4:3)</PresentationFormat>
  <Paragraphs>197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Виолетта Етишева</dc:creator>
  <cp:lastModifiedBy>Виолетта Етишева</cp:lastModifiedBy>
  <cp:revision>18</cp:revision>
  <dcterms:created xsi:type="dcterms:W3CDTF">2021-10-29T11:09:23Z</dcterms:created>
  <dcterms:modified xsi:type="dcterms:W3CDTF">2021-11-09T15:22:51Z</dcterms:modified>
</cp:coreProperties>
</file>